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03"/>
    <p:restoredTop sz="94615"/>
  </p:normalViewPr>
  <p:slideViewPr>
    <p:cSldViewPr snapToGrid="0">
      <p:cViewPr varScale="1">
        <p:scale>
          <a:sx n="54" d="100"/>
          <a:sy n="54" d="100"/>
        </p:scale>
        <p:origin x="21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0B2-DAE6-78D6-A1D6-D5FF40298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BEE7C-88F4-AE58-C4E2-6E27D9B05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6648-A998-1DB8-3DD6-2C0AC6673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8EEBF-2FE6-349F-05F6-86A33FA4C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D8EA-7D51-5821-CADB-5FF1A74D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BC472-0FDF-0BB3-2CC3-5E7133EBB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1040D-5249-F52D-E6DD-B9C786545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40E73-CC62-B1D5-7E2A-6A13F2F2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4C03-DE3A-1DFE-A9A5-0C5AA917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5B827-1619-1C14-E777-170257EA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5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22E8B-1B95-6736-7788-7E221085B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1AA41-878D-2041-9802-48E26DFB2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15E0D-C846-F104-F56B-A3E50AE9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18923-6396-0F63-F108-D05EA410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9E1DA-1567-CAD6-51A2-19A6FD27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1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9D49-4F21-253E-7456-5686FFBBA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24415-47C2-06AD-B1E2-969DC7809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9FDDC-FF41-40ED-6F8C-F3BF2AFD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EC7C1-F927-6AE8-1C97-598C69D1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FCAE4-D314-4016-6903-049506E5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1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1FC85-04BD-889D-1CB5-A3B4CCF0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2CE16-2939-D265-96F9-7932C5C2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EB199-34F4-C008-FA1B-BB628CDC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F47ED-BD79-AA96-33B7-7FDDA3CE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A5F70-BD7A-5A41-BDA7-CA1A1A0F2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7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9606-EB15-2B98-EA4F-0AE63651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BF377-7C32-E530-52FE-43641EFE5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E6E2D-B4DA-B616-D19D-E35ADA7BC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BB88F-0DAB-40DA-3325-1AAEF9A2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EAB45-137F-CE7F-3088-9778B64F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AE9F1-C031-6413-E814-24AD44A4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1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2675-4179-9A1D-7765-8D7DB126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0C7E5-8B7E-D86F-6534-1407A3559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6555F-C90C-2121-FAFA-ACA5369A9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1B024-F844-2D20-8521-A7045DDBE9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2FB03-249F-6C19-0698-9B2769F79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EC1FD6-4978-3B0D-6337-D64AC5F3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233AE-74ED-4B25-A6DF-A39802A0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7149A0-0A7E-266F-9192-D797172A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405B-5955-81EB-B3DD-28BC9510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7A506-67C6-58BB-FDA3-403A9D81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0D9CE-7687-69F4-0F16-E85A6BD3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0F92D-D191-311A-E666-4A467CAF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4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A95D0-B459-E3E9-E73F-89BD9CEE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6A062-D372-F53F-354A-09ECCAEA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D9CB6-6963-4635-0329-3D058387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1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6B26-D849-0E2C-6E87-41C822A2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04462-6635-7D42-D984-5F340A6E2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2DE54-7594-AB19-879A-C8D522B64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9FED7-F24E-247B-44F7-E8A7CF30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79864-5C91-93C3-0FFD-D7F21400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0E014-D131-523A-C858-FFF40768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2AB3-ACBA-2E09-6CE7-E45183F24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3269E9-E268-EEF3-1622-BBCBF50D9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2C1FA-080C-5757-99F8-9C300D2F8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1FE6A-3708-8CC2-6A28-D80681C6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5AFAE-D3D3-A70C-2B92-9BFF196E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44172-8BE8-50E8-6771-7892FA8A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3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8556F-1399-22FD-E219-C60952B1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42025-21B3-D7E0-7AD3-83A6B12AE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B4572-1662-AEC1-F199-2AA7B923E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0022AF-9C83-B743-8833-42515A03C23E}" type="datetimeFigureOut">
              <a:rPr lang="en-US" smtClean="0"/>
              <a:t>1/2/25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AC76D-8AA5-7668-2B82-00A06A60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B510A-A350-529F-D708-F74EA6488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814EAD-88D2-8B4C-B5B3-8DF6E2D95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9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orange sun with white text&#10;&#10;Description automatically generated">
            <a:extLst>
              <a:ext uri="{FF2B5EF4-FFF2-40B4-BE49-F238E27FC236}">
                <a16:creationId xmlns:a16="http://schemas.microsoft.com/office/drawing/2014/main" id="{1B9698EF-F500-7C61-DED5-EE052B4AC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4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2397F-D309-445E-735C-EE738D128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signs and symbols on a blue background&#10;&#10;Description automatically generated">
            <a:extLst>
              <a:ext uri="{FF2B5EF4-FFF2-40B4-BE49-F238E27FC236}">
                <a16:creationId xmlns:a16="http://schemas.microsoft.com/office/drawing/2014/main" id="{23350038-8D9C-B6DA-C3DE-5EF312C8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081F-A9D3-6825-6F33-2C1AFA117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circle with white text&#10;&#10;Description automatically generated">
            <a:extLst>
              <a:ext uri="{FF2B5EF4-FFF2-40B4-BE49-F238E27FC236}">
                <a16:creationId xmlns:a16="http://schemas.microsoft.com/office/drawing/2014/main" id="{669144F0-FB2C-1313-850C-B2A42004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9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0B257-1013-E186-619F-934A39521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circle with white text&#10;&#10;Description automatically generated">
            <a:extLst>
              <a:ext uri="{FF2B5EF4-FFF2-40B4-BE49-F238E27FC236}">
                <a16:creationId xmlns:a16="http://schemas.microsoft.com/office/drawing/2014/main" id="{713F2B23-6046-0A50-3204-C99546BB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2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51B9A-D95C-5824-5877-DC1AB9BF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circle with white text&#10;&#10;Description automatically generated">
            <a:extLst>
              <a:ext uri="{FF2B5EF4-FFF2-40B4-BE49-F238E27FC236}">
                <a16:creationId xmlns:a16="http://schemas.microsoft.com/office/drawing/2014/main" id="{9536267B-EBD1-1664-A08C-0B8087C9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85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0E416-8974-8F38-5C5A-EB1EA35A4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card with text&#10;&#10;Description automatically generated">
            <a:extLst>
              <a:ext uri="{FF2B5EF4-FFF2-40B4-BE49-F238E27FC236}">
                <a16:creationId xmlns:a16="http://schemas.microsoft.com/office/drawing/2014/main" id="{6BACB38E-7FEE-099E-C690-3B684395E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91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AFB2A-24E7-CF8F-C1CD-2CE7B66A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flection of a person&#10;&#10;Description automatically generated with medium confidence">
            <a:extLst>
              <a:ext uri="{FF2B5EF4-FFF2-40B4-BE49-F238E27FC236}">
                <a16:creationId xmlns:a16="http://schemas.microsoft.com/office/drawing/2014/main" id="{AC70609B-BA86-AD23-541B-B8500FF14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AE30F-980B-C730-6DD2-95025B436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and white background with text&#10;&#10;Description automatically generated">
            <a:extLst>
              <a:ext uri="{FF2B5EF4-FFF2-40B4-BE49-F238E27FC236}">
                <a16:creationId xmlns:a16="http://schemas.microsoft.com/office/drawing/2014/main" id="{AD0E71F2-9A19-8691-2E20-BE1302F5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89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B3ABB-2A65-BA47-DE4A-35DB74F11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rocket next to a planet&#10;&#10;Description automatically generated">
            <a:extLst>
              <a:ext uri="{FF2B5EF4-FFF2-40B4-BE49-F238E27FC236}">
                <a16:creationId xmlns:a16="http://schemas.microsoft.com/office/drawing/2014/main" id="{83C6E1E9-B770-B090-7F10-CAB546500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22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04CF-BBDE-F8EB-2398-7CCB5DCA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rocket in space&#10;&#10;Description automatically generated">
            <a:extLst>
              <a:ext uri="{FF2B5EF4-FFF2-40B4-BE49-F238E27FC236}">
                <a16:creationId xmlns:a16="http://schemas.microsoft.com/office/drawing/2014/main" id="{0F03CC30-8837-2671-1C07-F78A09FE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355C2-5FFF-FBD6-1519-D7718ED23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rocket in space&#10;&#10;Description automatically generated">
            <a:extLst>
              <a:ext uri="{FF2B5EF4-FFF2-40B4-BE49-F238E27FC236}">
                <a16:creationId xmlns:a16="http://schemas.microsoft.com/office/drawing/2014/main" id="{D1F145D0-D9EB-063E-B0BB-C42577499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3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AEE5-7096-9D0B-C776-88E7A1E5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orange sun with white text&#10;&#10;Description automatically generated">
            <a:extLst>
              <a:ext uri="{FF2B5EF4-FFF2-40B4-BE49-F238E27FC236}">
                <a16:creationId xmlns:a16="http://schemas.microsoft.com/office/drawing/2014/main" id="{5581AD7D-2FD6-982B-654F-95E85308B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0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E84AE-0E8C-ABFA-E088-5E547411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rocket in space&#10;&#10;Description automatically generated">
            <a:extLst>
              <a:ext uri="{FF2B5EF4-FFF2-40B4-BE49-F238E27FC236}">
                <a16:creationId xmlns:a16="http://schemas.microsoft.com/office/drawing/2014/main" id="{D7D3FBD1-3CC3-752E-D412-874AE895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71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D562-98E1-2FD2-0A05-89A118BDF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rocket in space&#10;&#10;Description automatically generated">
            <a:extLst>
              <a:ext uri="{FF2B5EF4-FFF2-40B4-BE49-F238E27FC236}">
                <a16:creationId xmlns:a16="http://schemas.microsoft.com/office/drawing/2014/main" id="{0BA25A72-D453-DB65-3C90-91157633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B4ADA-7103-765C-320E-43A7E0C46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F5585A6-0631-A794-7849-05B32BFB3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07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9B316-46A0-AD8A-D7C3-014A6E521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ith glasses&#10;&#10;Description automatically generated">
            <a:extLst>
              <a:ext uri="{FF2B5EF4-FFF2-40B4-BE49-F238E27FC236}">
                <a16:creationId xmlns:a16="http://schemas.microsoft.com/office/drawing/2014/main" id="{F9DFFCF1-5CA6-122E-822C-D720D7F4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7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9F79-71E8-6878-4F63-956070791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Description automatically generated">
            <a:extLst>
              <a:ext uri="{FF2B5EF4-FFF2-40B4-BE49-F238E27FC236}">
                <a16:creationId xmlns:a16="http://schemas.microsoft.com/office/drawing/2014/main" id="{B3F3004A-BEE5-C011-3FAA-E36F9304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D5E30-FEFD-9B17-1535-10B3D6493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Description automatically generated">
            <a:extLst>
              <a:ext uri="{FF2B5EF4-FFF2-40B4-BE49-F238E27FC236}">
                <a16:creationId xmlns:a16="http://schemas.microsoft.com/office/drawing/2014/main" id="{353037E7-9B01-C90E-4491-CD93DBB5B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29179-2C22-70A9-1151-4179CD67A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C53171B-389D-B703-045D-5EE19DEEA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6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7E51-12C3-8894-0EF3-5EF8E1C6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ign with white text&#10;&#10;Description automatically generated">
            <a:extLst>
              <a:ext uri="{FF2B5EF4-FFF2-40B4-BE49-F238E27FC236}">
                <a16:creationId xmlns:a16="http://schemas.microsoft.com/office/drawing/2014/main" id="{D17F8CAD-2358-BDB9-71E5-E118C633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3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A3FEC-04E4-5653-71C5-BD3C27719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background with white text&#10;&#10;Description automatically generated">
            <a:extLst>
              <a:ext uri="{FF2B5EF4-FFF2-40B4-BE49-F238E27FC236}">
                <a16:creationId xmlns:a16="http://schemas.microsoft.com/office/drawing/2014/main" id="{B9AC24FD-4E5E-D264-0EC1-CE6DC23D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53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Edwards, Alexandra T</dc:creator>
  <cp:lastModifiedBy>Edwards, Alexandra T</cp:lastModifiedBy>
  <cp:revision>1</cp:revision>
  <dcterms:created xsi:type="dcterms:W3CDTF">2025-01-03T02:43:11Z</dcterms:created>
  <dcterms:modified xsi:type="dcterms:W3CDTF">2025-01-03T02:46:39Z</dcterms:modified>
</cp:coreProperties>
</file>